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7"/>
    <a:srgbClr val="F3F3F3"/>
    <a:srgbClr val="DCDC00"/>
    <a:srgbClr val="FFFF00"/>
    <a:srgbClr val="D2D200"/>
    <a:srgbClr val="0000D2"/>
    <a:srgbClr val="0000C8"/>
    <a:srgbClr val="0000DC"/>
    <a:srgbClr val="00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93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5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8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25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8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4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9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1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70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73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62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E3C78-DC92-45F6-A254-1927C2F3E15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3F491-E98A-4ECC-942B-802302855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9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Three into one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21172" y="752491"/>
            <a:ext cx="8285163" cy="1189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Coloured lights can be mixed to make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new colours.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noProof="0" dirty="0" smtClean="0"/>
              <a:t>Red light and green light add together to make yellow light.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14337" y="1621765"/>
            <a:ext cx="8370888" cy="4968939"/>
            <a:chOff x="414337" y="1587260"/>
            <a:chExt cx="8370888" cy="4968939"/>
          </a:xfrm>
        </p:grpSpPr>
        <p:sp>
          <p:nvSpPr>
            <p:cNvPr id="9" name="Rectangle 8"/>
            <p:cNvSpPr/>
            <p:nvPr/>
          </p:nvSpPr>
          <p:spPr>
            <a:xfrm>
              <a:off x="414337" y="1587260"/>
              <a:ext cx="8370888" cy="436496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025343" y="1809851"/>
              <a:ext cx="5076825" cy="2486025"/>
            </a:xfrm>
            <a:prstGeom prst="roundRect">
              <a:avLst>
                <a:gd name="adj" fmla="val 3640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188863" y="2080361"/>
              <a:ext cx="3580863" cy="4475838"/>
              <a:chOff x="3188863" y="2080361"/>
              <a:chExt cx="3580863" cy="4475838"/>
            </a:xfrm>
          </p:grpSpPr>
          <p:sp>
            <p:nvSpPr>
              <p:cNvPr id="19" name="Trapezoid 18"/>
              <p:cNvSpPr/>
              <p:nvPr/>
            </p:nvSpPr>
            <p:spPr>
              <a:xfrm rot="8317476">
                <a:off x="5050671" y="2662094"/>
                <a:ext cx="1719055" cy="3894105"/>
              </a:xfrm>
              <a:prstGeom prst="trapezoid">
                <a:avLst>
                  <a:gd name="adj" fmla="val 39109"/>
                </a:avLst>
              </a:prstGeom>
              <a:gradFill>
                <a:gsLst>
                  <a:gs pos="0">
                    <a:srgbClr val="F3F7F3">
                      <a:alpha val="16863"/>
                    </a:srgbClr>
                  </a:gs>
                  <a:gs pos="74000">
                    <a:srgbClr val="00C800"/>
                  </a:gs>
                  <a:gs pos="83000">
                    <a:srgbClr val="00C800"/>
                  </a:gs>
                  <a:gs pos="100000">
                    <a:srgbClr val="00D200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 rot="1078848">
                <a:off x="3188863" y="2080361"/>
                <a:ext cx="1810996" cy="4318316"/>
                <a:chOff x="2352081" y="1686423"/>
                <a:chExt cx="1707314" cy="3820159"/>
              </a:xfrm>
            </p:grpSpPr>
            <p:sp>
              <p:nvSpPr>
                <p:cNvPr id="6" name="Trapezoid 5"/>
                <p:cNvSpPr/>
                <p:nvPr/>
              </p:nvSpPr>
              <p:spPr>
                <a:xfrm rot="11126624">
                  <a:off x="2352081" y="2585743"/>
                  <a:ext cx="1536102" cy="2920839"/>
                </a:xfrm>
                <a:prstGeom prst="trapezoid">
                  <a:avLst>
                    <a:gd name="adj" fmla="val 39109"/>
                  </a:avLst>
                </a:prstGeom>
                <a:gradFill>
                  <a:gsLst>
                    <a:gs pos="0">
                      <a:srgbClr val="F7F3F3">
                        <a:alpha val="17000"/>
                      </a:srgbClr>
                    </a:gs>
                    <a:gs pos="74000">
                      <a:srgbClr val="C80000"/>
                    </a:gs>
                    <a:gs pos="83000">
                      <a:srgbClr val="C80000"/>
                    </a:gs>
                    <a:gs pos="100000">
                      <a:srgbClr val="D200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" name="Oval 3"/>
                <p:cNvSpPr/>
                <p:nvPr/>
              </p:nvSpPr>
              <p:spPr>
                <a:xfrm>
                  <a:off x="2489388" y="1686423"/>
                  <a:ext cx="1570007" cy="1526875"/>
                </a:xfrm>
                <a:prstGeom prst="ellipse">
                  <a:avLst/>
                </a:prstGeom>
                <a:solidFill>
                  <a:srgbClr val="DCD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22" name="Freeform 21"/>
          <p:cNvSpPr/>
          <p:nvPr/>
        </p:nvSpPr>
        <p:spPr>
          <a:xfrm>
            <a:off x="3964781" y="3509963"/>
            <a:ext cx="1309688" cy="826293"/>
          </a:xfrm>
          <a:custGeom>
            <a:avLst/>
            <a:gdLst>
              <a:gd name="connsiteX0" fmla="*/ 745332 w 1309688"/>
              <a:gd name="connsiteY0" fmla="*/ 826293 h 826293"/>
              <a:gd name="connsiteX1" fmla="*/ 0 w 1309688"/>
              <a:gd name="connsiteY1" fmla="*/ 166687 h 826293"/>
              <a:gd name="connsiteX2" fmla="*/ 1309688 w 1309688"/>
              <a:gd name="connsiteY2" fmla="*/ 0 h 826293"/>
              <a:gd name="connsiteX3" fmla="*/ 745332 w 1309688"/>
              <a:gd name="connsiteY3" fmla="*/ 826293 h 826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9688" h="826293">
                <a:moveTo>
                  <a:pt x="745332" y="826293"/>
                </a:moveTo>
                <a:lnTo>
                  <a:pt x="0" y="166687"/>
                </a:lnTo>
                <a:lnTo>
                  <a:pt x="1309688" y="0"/>
                </a:lnTo>
                <a:lnTo>
                  <a:pt x="745332" y="826293"/>
                </a:lnTo>
                <a:close/>
              </a:path>
            </a:pathLst>
          </a:custGeom>
          <a:solidFill>
            <a:srgbClr val="DCDC0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5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into one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happens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when blue light is added as well?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8570" y="1621765"/>
            <a:ext cx="8576655" cy="4968939"/>
            <a:chOff x="208570" y="1621765"/>
            <a:chExt cx="8576655" cy="4968939"/>
          </a:xfrm>
        </p:grpSpPr>
        <p:grpSp>
          <p:nvGrpSpPr>
            <p:cNvPr id="24" name="Group 23"/>
            <p:cNvGrpSpPr/>
            <p:nvPr/>
          </p:nvGrpSpPr>
          <p:grpSpPr>
            <a:xfrm>
              <a:off x="414337" y="1621765"/>
              <a:ext cx="8370888" cy="4968939"/>
              <a:chOff x="414337" y="1587260"/>
              <a:chExt cx="8370888" cy="4968939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14337" y="1587260"/>
                <a:ext cx="8370888" cy="436496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025343" y="1809851"/>
                <a:ext cx="5076825" cy="2486025"/>
              </a:xfrm>
              <a:prstGeom prst="roundRect">
                <a:avLst>
                  <a:gd name="adj" fmla="val 3640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3188863" y="2080361"/>
                <a:ext cx="3580863" cy="4475838"/>
                <a:chOff x="3188863" y="2080361"/>
                <a:chExt cx="3580863" cy="4475838"/>
              </a:xfrm>
            </p:grpSpPr>
            <p:sp>
              <p:nvSpPr>
                <p:cNvPr id="28" name="Trapezoid 27"/>
                <p:cNvSpPr/>
                <p:nvPr/>
              </p:nvSpPr>
              <p:spPr>
                <a:xfrm rot="8317476">
                  <a:off x="5050671" y="2662094"/>
                  <a:ext cx="1719055" cy="3894105"/>
                </a:xfrm>
                <a:prstGeom prst="trapezoid">
                  <a:avLst>
                    <a:gd name="adj" fmla="val 39109"/>
                  </a:avLst>
                </a:prstGeom>
                <a:gradFill>
                  <a:gsLst>
                    <a:gs pos="0">
                      <a:srgbClr val="F3F7F3">
                        <a:alpha val="16863"/>
                      </a:srgbClr>
                    </a:gs>
                    <a:gs pos="74000">
                      <a:srgbClr val="00C800"/>
                    </a:gs>
                    <a:gs pos="83000">
                      <a:srgbClr val="00C800"/>
                    </a:gs>
                    <a:gs pos="100000">
                      <a:srgbClr val="00D2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 rot="1078848">
                  <a:off x="3188863" y="2080361"/>
                  <a:ext cx="1810996" cy="4318316"/>
                  <a:chOff x="2352081" y="1686423"/>
                  <a:chExt cx="1707314" cy="3820159"/>
                </a:xfrm>
              </p:grpSpPr>
              <p:sp>
                <p:nvSpPr>
                  <p:cNvPr id="30" name="Trapezoid 29"/>
                  <p:cNvSpPr/>
                  <p:nvPr/>
                </p:nvSpPr>
                <p:spPr>
                  <a:xfrm rot="11126624">
                    <a:off x="2352081" y="2585743"/>
                    <a:ext cx="1536102" cy="2920839"/>
                  </a:xfrm>
                  <a:prstGeom prst="trapezoid">
                    <a:avLst>
                      <a:gd name="adj" fmla="val 39109"/>
                    </a:avLst>
                  </a:prstGeom>
                  <a:gradFill>
                    <a:gsLst>
                      <a:gs pos="0">
                        <a:srgbClr val="F7F3F3">
                          <a:alpha val="17000"/>
                        </a:srgbClr>
                      </a:gs>
                      <a:gs pos="74000">
                        <a:srgbClr val="C80000"/>
                      </a:gs>
                      <a:gs pos="83000">
                        <a:srgbClr val="C80000"/>
                      </a:gs>
                      <a:gs pos="100000">
                        <a:srgbClr val="D20000"/>
                      </a:gs>
                    </a:gsLst>
                    <a:lin ang="5400000" scaled="1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489388" y="1686423"/>
                    <a:ext cx="1570007" cy="1526875"/>
                  </a:xfrm>
                  <a:prstGeom prst="ellipse">
                    <a:avLst/>
                  </a:prstGeom>
                  <a:solidFill>
                    <a:srgbClr val="DCDC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  <p:grpSp>
          <p:nvGrpSpPr>
            <p:cNvPr id="2" name="Group 1"/>
            <p:cNvGrpSpPr/>
            <p:nvPr/>
          </p:nvGrpSpPr>
          <p:grpSpPr>
            <a:xfrm rot="17833132">
              <a:off x="658172" y="2284095"/>
              <a:ext cx="2860599" cy="3759803"/>
              <a:chOff x="5273436" y="2292278"/>
              <a:chExt cx="2947661" cy="3913179"/>
            </a:xfrm>
          </p:grpSpPr>
          <p:sp>
            <p:nvSpPr>
              <p:cNvPr id="22" name="Trapezoid 21"/>
              <p:cNvSpPr/>
              <p:nvPr/>
            </p:nvSpPr>
            <p:spPr>
              <a:xfrm rot="13386363">
                <a:off x="5273436" y="2804573"/>
                <a:ext cx="1672819" cy="3400884"/>
              </a:xfrm>
              <a:prstGeom prst="trapezoid">
                <a:avLst>
                  <a:gd name="adj" fmla="val 39109"/>
                </a:avLst>
              </a:prstGeom>
              <a:gradFill>
                <a:gsLst>
                  <a:gs pos="0">
                    <a:srgbClr val="F3F3F7">
                      <a:alpha val="16863"/>
                    </a:srgbClr>
                  </a:gs>
                  <a:gs pos="74000">
                    <a:srgbClr val="0000C8"/>
                  </a:gs>
                  <a:gs pos="83000">
                    <a:srgbClr val="0000C8"/>
                  </a:gs>
                  <a:gs pos="100000">
                    <a:srgbClr val="0000D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 rot="1078848">
                <a:off x="6514697" y="2292278"/>
                <a:ext cx="1706400" cy="1723555"/>
              </a:xfrm>
              <a:prstGeom prst="ellipse">
                <a:avLst/>
              </a:prstGeom>
              <a:solidFill>
                <a:srgbClr val="000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2" name="Freeform 31"/>
            <p:cNvSpPr/>
            <p:nvPr/>
          </p:nvSpPr>
          <p:spPr>
            <a:xfrm>
              <a:off x="3964781" y="3509963"/>
              <a:ext cx="1309688" cy="826293"/>
            </a:xfrm>
            <a:custGeom>
              <a:avLst/>
              <a:gdLst>
                <a:gd name="connsiteX0" fmla="*/ 745332 w 1309688"/>
                <a:gd name="connsiteY0" fmla="*/ 826293 h 826293"/>
                <a:gd name="connsiteX1" fmla="*/ 0 w 1309688"/>
                <a:gd name="connsiteY1" fmla="*/ 166687 h 826293"/>
                <a:gd name="connsiteX2" fmla="*/ 1309688 w 1309688"/>
                <a:gd name="connsiteY2" fmla="*/ 0 h 826293"/>
                <a:gd name="connsiteX3" fmla="*/ 745332 w 1309688"/>
                <a:gd name="connsiteY3" fmla="*/ 826293 h 826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9688" h="826293">
                  <a:moveTo>
                    <a:pt x="745332" y="826293"/>
                  </a:moveTo>
                  <a:lnTo>
                    <a:pt x="0" y="166687"/>
                  </a:lnTo>
                  <a:lnTo>
                    <a:pt x="1309688" y="0"/>
                  </a:lnTo>
                  <a:lnTo>
                    <a:pt x="745332" y="826293"/>
                  </a:lnTo>
                  <a:close/>
                </a:path>
              </a:pathLst>
            </a:custGeom>
            <a:solidFill>
              <a:srgbClr val="DCDC00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313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307883" y="3153450"/>
            <a:ext cx="8492464" cy="2731245"/>
            <a:chOff x="307885" y="2790762"/>
            <a:chExt cx="8492464" cy="273124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885" y="2790762"/>
              <a:ext cx="8492464" cy="2731245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965199" y="3654502"/>
              <a:ext cx="4813299" cy="550795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is green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65199" y="4248599"/>
              <a:ext cx="4813299" cy="576545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is white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65199" y="4946361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is brighter </a:t>
              </a:r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than the yellow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into one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3" y="3094948"/>
            <a:ext cx="5252408" cy="944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</a:t>
            </a:r>
            <a:r>
              <a:rPr lang="en-US" noProof="0" dirty="0" smtClean="0"/>
              <a:t>descriptions of the new colour do you</a:t>
            </a:r>
            <a:r>
              <a:rPr lang="en-US" dirty="0" smtClean="0"/>
              <a:t> think are right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63035" y="871586"/>
            <a:ext cx="8062073" cy="2055916"/>
            <a:chOff x="563035" y="871586"/>
            <a:chExt cx="8062073" cy="205591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3035" y="871586"/>
              <a:ext cx="3582198" cy="2055916"/>
            </a:xfrm>
            <a:prstGeom prst="rect">
              <a:avLst/>
            </a:prstGeom>
          </p:spPr>
        </p:pic>
        <p:sp>
          <p:nvSpPr>
            <p:cNvPr id="7" name="Right Arrow 6"/>
            <p:cNvSpPr/>
            <p:nvPr/>
          </p:nvSpPr>
          <p:spPr>
            <a:xfrm>
              <a:off x="4373592" y="1615524"/>
              <a:ext cx="457200" cy="41406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59151" y="871586"/>
              <a:ext cx="3565957" cy="20217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24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65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12</cp:revision>
  <dcterms:created xsi:type="dcterms:W3CDTF">2018-10-18T07:19:40Z</dcterms:created>
  <dcterms:modified xsi:type="dcterms:W3CDTF">2018-10-19T11:41:18Z</dcterms:modified>
</cp:coreProperties>
</file>